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792"/>
        <p:guide orient="horz" pos="108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=""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kush703-web/AICTE_internship_2025_AI_Green_Technology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=""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34920" y="2828835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Forest Fire Detection Using Deep Learning - AI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=""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7870349" y="4443171"/>
            <a:ext cx="3874871" cy="39924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i="1" dirty="0" smtClean="0"/>
              <a:t>Name:- </a:t>
            </a:r>
            <a:r>
              <a:rPr lang="en-US" sz="1400" b="1" i="1" dirty="0" err="1" smtClean="0"/>
              <a:t>Ankush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Uday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Naik</a:t>
            </a:r>
            <a:endParaRPr lang="en-US" sz="1400" b="1" i="1" dirty="0" smtClean="0"/>
          </a:p>
          <a:p>
            <a:pPr>
              <a:lnSpc>
                <a:spcPct val="150000"/>
              </a:lnSpc>
            </a:pPr>
            <a:r>
              <a:rPr lang="en-US" sz="1400" b="1" i="1" dirty="0" smtClean="0"/>
              <a:t>Student ID:-STU6736199e275a71731598750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=""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924" y="1471561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Apply </a:t>
            </a:r>
            <a:r>
              <a:rPr lang="en-US" sz="1600" b="1" dirty="0"/>
              <a:t>Python</a:t>
            </a:r>
            <a:r>
              <a:rPr lang="en-US" sz="1600" dirty="0"/>
              <a:t> programming to implement AI-based solutions.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Understand and utilize </a:t>
            </a:r>
            <a:r>
              <a:rPr lang="en-US" sz="1600" b="1" dirty="0"/>
              <a:t>Deep Learning</a:t>
            </a:r>
            <a:r>
              <a:rPr lang="en-US" sz="1600" dirty="0"/>
              <a:t> techniques for image classification.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Design and train a </a:t>
            </a:r>
            <a:r>
              <a:rPr lang="en-US" sz="1600" b="1" dirty="0"/>
              <a:t>Convolutional Neural Network (CNN)</a:t>
            </a:r>
            <a:r>
              <a:rPr lang="en-US" sz="1600" dirty="0"/>
              <a:t> for detecting forest fires.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Perform </a:t>
            </a:r>
            <a:r>
              <a:rPr lang="en-US" sz="1600" b="1" dirty="0"/>
              <a:t>data preprocessing</a:t>
            </a:r>
            <a:r>
              <a:rPr lang="en-US" sz="1600" dirty="0"/>
              <a:t> tasks such as resizing, normalization, and augmentation.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Evaluate the model using metrics like </a:t>
            </a:r>
            <a:r>
              <a:rPr lang="en-US" sz="1600" b="1" dirty="0"/>
              <a:t>accuracy</a:t>
            </a:r>
            <a:r>
              <a:rPr lang="en-US" sz="1600" dirty="0"/>
              <a:t>, </a:t>
            </a:r>
            <a:r>
              <a:rPr lang="en-US" sz="1600" b="1" dirty="0"/>
              <a:t>loss</a:t>
            </a:r>
            <a:r>
              <a:rPr lang="en-US" sz="1600" dirty="0"/>
              <a:t>, and </a:t>
            </a:r>
            <a:r>
              <a:rPr lang="en-US" sz="1600" b="1" dirty="0"/>
              <a:t>confusion matrix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Analyze results and identify improvements for better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5" name="Rectangle 4"/>
          <p:cNvSpPr/>
          <p:nvPr/>
        </p:nvSpPr>
        <p:spPr>
          <a:xfrm>
            <a:off x="291920" y="1689373"/>
            <a:ext cx="6340699" cy="411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Programming Language:</a:t>
            </a:r>
            <a:r>
              <a:rPr lang="en-US" sz="1600" dirty="0"/>
              <a:t> Python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Development Environment:</a:t>
            </a:r>
            <a:r>
              <a:rPr lang="en-US" sz="1600" dirty="0"/>
              <a:t> Google </a:t>
            </a:r>
            <a:r>
              <a:rPr lang="en-US" sz="1600" dirty="0" err="1"/>
              <a:t>Colab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Dataset Source:</a:t>
            </a:r>
            <a:r>
              <a:rPr lang="en-US" sz="1600" dirty="0"/>
              <a:t> </a:t>
            </a:r>
            <a:r>
              <a:rPr lang="en-US" sz="1600" dirty="0" err="1"/>
              <a:t>Kaggle</a:t>
            </a:r>
            <a:r>
              <a:rPr lang="en-US" sz="1600" dirty="0"/>
              <a:t> (</a:t>
            </a:r>
            <a:r>
              <a:rPr lang="en-US" sz="1600" dirty="0" err="1"/>
              <a:t>elmadafri</a:t>
            </a:r>
            <a:r>
              <a:rPr lang="en-US" sz="1600" dirty="0"/>
              <a:t>/the-wildfire-dataset)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Deep Learning Framework:</a:t>
            </a:r>
            <a:r>
              <a:rPr lang="en-US" sz="1600" dirty="0"/>
              <a:t> </a:t>
            </a:r>
            <a:r>
              <a:rPr lang="en-US" sz="1600" dirty="0" err="1"/>
              <a:t>TensorFlow</a:t>
            </a:r>
            <a:r>
              <a:rPr lang="en-US" sz="1600" dirty="0"/>
              <a:t> / </a:t>
            </a:r>
            <a:r>
              <a:rPr lang="en-US" sz="1600" dirty="0" err="1"/>
              <a:t>Keras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Libraries Used: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, </a:t>
            </a:r>
            <a:r>
              <a:rPr lang="en-US" sz="1600" dirty="0" err="1"/>
              <a:t>Matplotlib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Preprocessing: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ImageDataGenerator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Model Type:</a:t>
            </a:r>
            <a:r>
              <a:rPr lang="en-US" sz="1600" dirty="0"/>
              <a:t> Convolutional Neural Network (CNN</a:t>
            </a:r>
            <a:r>
              <a:rPr lang="en-US" sz="1600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/>
              <a:t>Code Management &amp; Sharing: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60" y="1467774"/>
            <a:ext cx="1507821" cy="165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81" y="1448279"/>
            <a:ext cx="1674671" cy="1674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07" y="3123558"/>
            <a:ext cx="1556748" cy="1556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3123558"/>
            <a:ext cx="1557353" cy="1557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3" y="1431156"/>
            <a:ext cx="2104221" cy="16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5133" y="1656425"/>
            <a:ext cx="82894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Data Collection:</a:t>
            </a:r>
            <a:r>
              <a:rPr lang="en-US" sz="1600" dirty="0"/>
              <a:t> Acquired a labeled dataset of fire and non-fire images.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Data Preprocessing:</a:t>
            </a:r>
            <a:r>
              <a:rPr lang="en-US" sz="1600" dirty="0"/>
              <a:t> Resized, normalized, and augmented images for training.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Model Building:</a:t>
            </a:r>
            <a:r>
              <a:rPr lang="en-US" sz="1600" dirty="0"/>
              <a:t> Designed a CNN architecture to extract features and classify images.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Training:</a:t>
            </a:r>
            <a:r>
              <a:rPr lang="en-US" sz="1600" dirty="0"/>
              <a:t> Trained the model using training data with validation monitoring.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Evaluation:</a:t>
            </a:r>
            <a:r>
              <a:rPr lang="en-US" sz="1600" dirty="0"/>
              <a:t> Tested the model's accuracy and performance using test data.</a:t>
            </a:r>
          </a:p>
          <a:p>
            <a:pPr>
              <a:lnSpc>
                <a:spcPct val="250000"/>
              </a:lnSpc>
              <a:buFont typeface="+mj-lt"/>
              <a:buAutoNum type="arabicPeriod"/>
            </a:pPr>
            <a:r>
              <a:rPr lang="en-US" sz="1600" b="1" dirty="0"/>
              <a:t>Deployment (Optional):</a:t>
            </a:r>
            <a:r>
              <a:rPr lang="en-US" sz="1600" dirty="0"/>
              <a:t> Model ready for integration into real-time detection systems.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9194" y="160646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Forest fires pose a serious threat to biodiversity, human life, and property. Detecting fires early is crucial but often delayed due to human limitations or lack of surveillance. A smart automated system is needed to detect fires in real-time to reduce response time and minimize losses.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24" y="1606467"/>
            <a:ext cx="4978154" cy="364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5104" y="1599089"/>
            <a:ext cx="62487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/>
              <a:t>Our solution is an AI-powered system that: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 smtClean="0"/>
              <a:t> Analyzes </a:t>
            </a:r>
            <a:r>
              <a:rPr lang="en-US" sz="1600" dirty="0"/>
              <a:t>images using a trained CNN model.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 smtClean="0"/>
              <a:t> Distinguishes </a:t>
            </a:r>
            <a:r>
              <a:rPr lang="en-US" sz="1600" dirty="0"/>
              <a:t>between fire and non-fire scenarios.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 smtClean="0"/>
              <a:t> Provides </a:t>
            </a:r>
            <a:r>
              <a:rPr lang="en-US" sz="1600" dirty="0"/>
              <a:t>accurate detection to aid quick emergency responses.</a:t>
            </a:r>
          </a:p>
          <a:p>
            <a:pPr>
              <a:lnSpc>
                <a:spcPct val="250000"/>
              </a:lnSpc>
            </a:pPr>
            <a:r>
              <a:rPr lang="en-US" sz="1600" dirty="0"/>
              <a:t>This system improves accuracy and efficiency over traditional methods.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31" y="1599089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" t="25691" r="62612" b="20776"/>
          <a:stretch/>
        </p:blipFill>
        <p:spPr>
          <a:xfrm>
            <a:off x="255104" y="1583312"/>
            <a:ext cx="3222192" cy="5062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5692" r="62868" b="20320"/>
          <a:stretch/>
        </p:blipFill>
        <p:spPr>
          <a:xfrm>
            <a:off x="3306418" y="1503017"/>
            <a:ext cx="3171656" cy="5142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4" t="34360" r="40785" b="11768"/>
          <a:stretch/>
        </p:blipFill>
        <p:spPr>
          <a:xfrm>
            <a:off x="6357731" y="1503016"/>
            <a:ext cx="2992332" cy="5142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9" t="31399" r="40589" b="13488"/>
          <a:stretch/>
        </p:blipFill>
        <p:spPr>
          <a:xfrm>
            <a:off x="9212686" y="1454522"/>
            <a:ext cx="2841937" cy="52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20" y="1527636"/>
            <a:ext cx="103589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/>
              <a:t>Successfully developed a deep learning model to detect forest fires using image data.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/>
              <a:t>Achieved accurate classification between fire and non-fire images using a CNN.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/>
              <a:t>Demonstrated how AI can play a crucial role in early wildfire detection and disaster management.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/>
              <a:t>The system provides a strong foundation for integration into real-time monitoring solutions.</a:t>
            </a:r>
          </a:p>
          <a:p>
            <a:pPr>
              <a:lnSpc>
                <a:spcPct val="250000"/>
              </a:lnSpc>
              <a:buFont typeface="Arial"/>
              <a:buChar char="•"/>
            </a:pPr>
            <a:r>
              <a:rPr lang="en-US" sz="1600" dirty="0"/>
              <a:t>Future work may include drone integration, real-time camera feeds, expanding the dataset, improving model generalization, and deploying the model via edge devices or cloud platforms.</a:t>
            </a:r>
          </a:p>
          <a:p>
            <a:pPr>
              <a:lnSpc>
                <a:spcPct val="250000"/>
              </a:lnSpc>
            </a:pPr>
            <a:r>
              <a:rPr lang="en-US" sz="1600" dirty="0"/>
              <a:t>🔗 </a:t>
            </a:r>
            <a:r>
              <a:rPr lang="en-US" sz="1600" b="1" dirty="0" err="1"/>
              <a:t>GitHub</a:t>
            </a:r>
            <a:r>
              <a:rPr lang="en-US" sz="1600" b="1" dirty="0"/>
              <a:t> Link </a:t>
            </a:r>
            <a:r>
              <a:rPr lang="en-US" sz="1600" b="1" dirty="0" smtClean="0"/>
              <a:t>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https://github.com/Ankush703-web/AICTE_internship_2025_AI_Green_Technology.git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161</TotalTime>
  <Words>424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Windows User</cp:lastModifiedBy>
  <cp:revision>24</cp:revision>
  <dcterms:created xsi:type="dcterms:W3CDTF">2024-12-31T09:40:01Z</dcterms:created>
  <dcterms:modified xsi:type="dcterms:W3CDTF">2025-04-17T12:21:50Z</dcterms:modified>
</cp:coreProperties>
</file>